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7" d="100"/>
          <a:sy n="77" d="100"/>
        </p:scale>
        <p:origin x="4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91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5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8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7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8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8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23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9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20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1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0558-F0A1-4927-A95F-1491AB1536A6}" type="datetimeFigureOut">
              <a:rPr lang="en-US" smtClean="0"/>
              <a:t>12/29/2024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9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Motahareh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Zandi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72029" y="2592325"/>
            <a:ext cx="10043885" cy="842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Endnote and Referencing Techniques Workshop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29 December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/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/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14/63644/4141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17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05081-F8C9-D3DC-1959-74E757766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E2D2E4C5-8AC3-59A3-B97D-4E5A2FD24D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0118238-A223-C012-22FD-B80D90C41B78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Safoura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Derakhshan</a:t>
            </a:r>
            <a:endParaRPr lang="en-US" sz="3200" b="1" dirty="0">
              <a:solidFill>
                <a:srgbClr val="C49F00"/>
              </a:solidFill>
              <a:effectLst/>
              <a:latin typeface="Agency FB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3A8E29-C472-F2E4-A5F1-EFDAC0E33DED}"/>
              </a:ext>
            </a:extLst>
          </p:cNvPr>
          <p:cNvSpPr/>
          <p:nvPr/>
        </p:nvSpPr>
        <p:spPr>
          <a:xfrm>
            <a:off x="772029" y="2592325"/>
            <a:ext cx="10043885" cy="842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Endnote and Referencing </a:t>
            </a:r>
            <a:r>
              <a:rPr lang="en-US" sz="2400" b="1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Techniques Workshop</a:t>
            </a:r>
            <a:r>
              <a:rPr lang="en-US" sz="200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29 December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CFC0D47F-DF22-BA47-5E82-3219A4B8C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E1A52854-8941-9FE7-5DE1-DF2E1F961564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FEADC5DD-1FA3-8C66-537A-94C4C4614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FB7258B-2D1C-7A9C-D9C9-9B81B4471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82B637-1004-2937-7937-3C41384AC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4788020D-1A3A-A49A-A45A-FF5E1A4D7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49DCDB54-3848-0072-0BBA-C1B1EDF3D1D7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91FA6B3-E1F4-0BD1-4197-780796C1EF06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14/63644/4141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617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140</Words>
  <Application>Microsoft Office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Agency FB</vt:lpstr>
      <vt:lpstr>Arial</vt:lpstr>
      <vt:lpstr>Bahnschrift Condensed</vt:lpstr>
      <vt:lpstr>Calibri</vt:lpstr>
      <vt:lpstr>Calibri Light</vt:lpstr>
      <vt:lpstr>Franklin Gothic Medium Cond</vt:lpstr>
      <vt:lpstr>Times New Roman</vt:lpstr>
      <vt:lpstr>Office Theme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Sina Dorostkar</cp:lastModifiedBy>
  <cp:revision>339</cp:revision>
  <dcterms:created xsi:type="dcterms:W3CDTF">2023-12-02T04:52:13Z</dcterms:created>
  <dcterms:modified xsi:type="dcterms:W3CDTF">2024-12-29T12:14:28Z</dcterms:modified>
</cp:coreProperties>
</file>